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1" r:id="rId12"/>
    <p:sldId id="284" r:id="rId13"/>
    <p:sldId id="286" r:id="rId14"/>
    <p:sldId id="297" r:id="rId15"/>
    <p:sldId id="298" r:id="rId16"/>
    <p:sldId id="299" r:id="rId17"/>
    <p:sldId id="302" r:id="rId18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15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43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70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270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6367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650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043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860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12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15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86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972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358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47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03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32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9891D-EA13-4331-80F5-F794A983D6CE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3A4D34A-7956-420F-A0D5-6D123E7823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34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C3E3-3E6D-90D3-4ABF-EE15FC95D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5DE57-C9D3-85CF-E9F4-7E701ED0EC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134734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12)">
            <a:extLst>
              <a:ext uri="{FF2B5EF4-FFF2-40B4-BE49-F238E27FC236}">
                <a16:creationId xmlns:a16="http://schemas.microsoft.com/office/drawing/2014/main" id="{53B584F9-4B73-1DB8-7F7F-63384FEE84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17)">
            <a:extLst>
              <a:ext uri="{FF2B5EF4-FFF2-40B4-BE49-F238E27FC236}">
                <a16:creationId xmlns:a16="http://schemas.microsoft.com/office/drawing/2014/main" id="{1A47A48F-4CB5-9685-56D0-18C475D8D2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30)">
            <a:extLst>
              <a:ext uri="{FF2B5EF4-FFF2-40B4-BE49-F238E27FC236}">
                <a16:creationId xmlns:a16="http://schemas.microsoft.com/office/drawing/2014/main" id="{4A0E7A8E-FD6D-B357-B209-339444C666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7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32)">
            <a:extLst>
              <a:ext uri="{FF2B5EF4-FFF2-40B4-BE49-F238E27FC236}">
                <a16:creationId xmlns:a16="http://schemas.microsoft.com/office/drawing/2014/main" id="{EF4147F9-D078-50CE-B951-0FC4EB445E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1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43)">
            <a:extLst>
              <a:ext uri="{FF2B5EF4-FFF2-40B4-BE49-F238E27FC236}">
                <a16:creationId xmlns:a16="http://schemas.microsoft.com/office/drawing/2014/main" id="{210C1995-361A-51F0-4F3A-B6234B989F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44)">
            <a:extLst>
              <a:ext uri="{FF2B5EF4-FFF2-40B4-BE49-F238E27FC236}">
                <a16:creationId xmlns:a16="http://schemas.microsoft.com/office/drawing/2014/main" id="{BF889223-9331-A41C-1DC4-1FF3C2A36F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65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45)">
            <a:extLst>
              <a:ext uri="{FF2B5EF4-FFF2-40B4-BE49-F238E27FC236}">
                <a16:creationId xmlns:a16="http://schemas.microsoft.com/office/drawing/2014/main" id="{E97170CB-9E58-BBBA-CAC6-56636C69A1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9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48)">
            <a:extLst>
              <a:ext uri="{FF2B5EF4-FFF2-40B4-BE49-F238E27FC236}">
                <a16:creationId xmlns:a16="http://schemas.microsoft.com/office/drawing/2014/main" id="{214C252B-1A86-696B-6442-3AD4C476A0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03)">
            <a:extLst>
              <a:ext uri="{FF2B5EF4-FFF2-40B4-BE49-F238E27FC236}">
                <a16:creationId xmlns:a16="http://schemas.microsoft.com/office/drawing/2014/main" id="{164B9122-DA60-39A6-FFB9-D4CCED92A5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2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04)">
            <a:extLst>
              <a:ext uri="{FF2B5EF4-FFF2-40B4-BE49-F238E27FC236}">
                <a16:creationId xmlns:a16="http://schemas.microsoft.com/office/drawing/2014/main" id="{21805C6B-FC0A-ABCB-C36E-C361479D76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77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05)">
            <a:extLst>
              <a:ext uri="{FF2B5EF4-FFF2-40B4-BE49-F238E27FC236}">
                <a16:creationId xmlns:a16="http://schemas.microsoft.com/office/drawing/2014/main" id="{62E35060-9DA5-842D-456B-E78FE23A67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1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06)">
            <a:extLst>
              <a:ext uri="{FF2B5EF4-FFF2-40B4-BE49-F238E27FC236}">
                <a16:creationId xmlns:a16="http://schemas.microsoft.com/office/drawing/2014/main" id="{03A1677D-3E61-6A1F-EFC0-F28C1D2516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0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07)">
            <a:extLst>
              <a:ext uri="{FF2B5EF4-FFF2-40B4-BE49-F238E27FC236}">
                <a16:creationId xmlns:a16="http://schemas.microsoft.com/office/drawing/2014/main" id="{A38DEE24-6B2E-29BF-6A67-D409E2041B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0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08)">
            <a:extLst>
              <a:ext uri="{FF2B5EF4-FFF2-40B4-BE49-F238E27FC236}">
                <a16:creationId xmlns:a16="http://schemas.microsoft.com/office/drawing/2014/main" id="{1BEA7443-8425-63F9-90AA-A8828F01EE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1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09)">
            <a:extLst>
              <a:ext uri="{FF2B5EF4-FFF2-40B4-BE49-F238E27FC236}">
                <a16:creationId xmlns:a16="http://schemas.microsoft.com/office/drawing/2014/main" id="{55B485A6-9090-B972-BD6F-046DAB14E3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1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10)">
            <a:extLst>
              <a:ext uri="{FF2B5EF4-FFF2-40B4-BE49-F238E27FC236}">
                <a16:creationId xmlns:a16="http://schemas.microsoft.com/office/drawing/2014/main" id="{C2DA022D-9EA9-85FD-EFAE-37C4A29489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358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Words>7</Words>
  <Application>Microsoft Office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2022-12-06T10:52:30Z</dcterms:created>
  <dcterms:modified xsi:type="dcterms:W3CDTF">2022-12-06T11:28:35Z</dcterms:modified>
</cp:coreProperties>
</file>